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</p:sldIdLst>
  <p:sldSz cx="12192000" cy="6858000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uadalupeprep.org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1FE8CE5-3EAF-4B18-B694-EB1910927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9217" y="3717593"/>
            <a:ext cx="6987645" cy="1388534"/>
          </a:xfrm>
        </p:spPr>
        <p:txBody>
          <a:bodyPr>
            <a:normAutofit/>
          </a:bodyPr>
          <a:lstStyle/>
          <a:p>
            <a:r>
              <a:rPr lang="en-US" dirty="0"/>
              <a:t>New Student Information</a:t>
            </a:r>
          </a:p>
          <a:p>
            <a:endParaRPr lang="en-US" dirty="0"/>
          </a:p>
          <a:p>
            <a:r>
              <a:rPr lang="en-US" dirty="0"/>
              <a:t>Come Join Our Family!!!!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8020DF9-E21D-4D37-B8AB-0995535F4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609599"/>
            <a:ext cx="5321736" cy="2907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28E99-28B6-4A99-8EF5-86F0B21ED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8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C82AC9-1BE9-490C-BF55-AF5DA2887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8401" y="514351"/>
            <a:ext cx="8574622" cy="1676400"/>
          </a:xfrm>
        </p:spPr>
        <p:txBody>
          <a:bodyPr/>
          <a:lstStyle/>
          <a:p>
            <a:r>
              <a:rPr lang="en-US">
                <a:hlinkClick r:id="rId2"/>
              </a:rPr>
              <a:t>www.guadalupeprep.org</a:t>
            </a:r>
            <a:r>
              <a:rPr lang="en-US"/>
              <a:t>	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4FBB8D0-9640-434C-9398-8FA1E187A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Facebook</a:t>
            </a:r>
          </a:p>
          <a:p>
            <a:r>
              <a:rPr lang="en-US"/>
              <a:t>Instagram</a:t>
            </a:r>
          </a:p>
          <a:p>
            <a:r>
              <a:rPr lang="en-US"/>
              <a:t>Twitter</a:t>
            </a:r>
            <a:endParaRPr lang="en-US" dirty="0"/>
          </a:p>
        </p:txBody>
      </p:sp>
      <p:pic>
        <p:nvPicPr>
          <p:cNvPr id="1026" name="Picture 2" descr="May be an image of text">
            <a:extLst>
              <a:ext uri="{FF2B5EF4-FFF2-40B4-BE49-F238E27FC236}">
                <a16:creationId xmlns:a16="http://schemas.microsoft.com/office/drawing/2014/main" id="{8768F762-A1F2-4559-A73D-585E2E1A7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576513"/>
            <a:ext cx="193357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C2776-F1B4-742C-77DF-B6EFBE6ADB5B}"/>
              </a:ext>
            </a:extLst>
          </p:cNvPr>
          <p:cNvSpPr txBox="1"/>
          <p:nvPr/>
        </p:nvSpPr>
        <p:spPr>
          <a:xfrm>
            <a:off x="4643718" y="5384801"/>
            <a:ext cx="4141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Student Enrollment Applications are available in English and Spanish on our website, or in our front office.</a:t>
            </a:r>
          </a:p>
          <a:p>
            <a:pPr algn="ctr"/>
            <a:r>
              <a:rPr lang="en-US" dirty="0"/>
              <a:t>956-504-5568</a:t>
            </a:r>
          </a:p>
        </p:txBody>
      </p:sp>
    </p:spTree>
    <p:extLst>
      <p:ext uri="{BB962C8B-B14F-4D97-AF65-F5344CB8AC3E}">
        <p14:creationId xmlns:p14="http://schemas.microsoft.com/office/powerpoint/2010/main" val="248259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9389C-554C-4714-BEB8-BE4B2C96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035" y="5387055"/>
            <a:ext cx="10018713" cy="1752599"/>
          </a:xfrm>
        </p:spPr>
        <p:txBody>
          <a:bodyPr/>
          <a:lstStyle/>
          <a:p>
            <a:r>
              <a:rPr lang="en-US" dirty="0"/>
              <a:t> GRMS Principal-Dr. Virginia G. Miller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8B823A-34AB-418C-AF5C-053D9DFAF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1268" y="168572"/>
            <a:ext cx="3341512" cy="3561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584D50-AD7F-4E6E-96A1-4BEFE5569EDE}"/>
              </a:ext>
            </a:extLst>
          </p:cNvPr>
          <p:cNvSpPr txBox="1"/>
          <p:nvPr/>
        </p:nvSpPr>
        <p:spPr>
          <a:xfrm>
            <a:off x="5867599" y="3851243"/>
            <a:ext cx="22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Established in 2002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F5E9F67-7302-40C8-BD37-DFB8DD9D9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48" y="1152322"/>
            <a:ext cx="1821964" cy="1072746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E39C1302-D270-41DF-9D95-EA749456D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301" y="4654015"/>
            <a:ext cx="1248180" cy="949605"/>
          </a:xfrm>
          <a:prstGeom prst="rect">
            <a:avLst/>
          </a:prstGeom>
        </p:spPr>
      </p:pic>
      <p:pic>
        <p:nvPicPr>
          <p:cNvPr id="14" name="Picture 1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5145ADE2-395A-4A9E-8952-CD539BA16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1348" y="2884449"/>
            <a:ext cx="2143125" cy="2143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 descr="A picture containing wall, indoor, room, altar&#10;&#10;Description automatically generated">
            <a:extLst>
              <a:ext uri="{FF2B5EF4-FFF2-40B4-BE49-F238E27FC236}">
                <a16:creationId xmlns:a16="http://schemas.microsoft.com/office/drawing/2014/main" id="{CB7C9E32-9C74-4A0D-8383-2E980B46C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504" y="898318"/>
            <a:ext cx="2979196" cy="39722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07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1AD5B-BFD7-4137-A936-908CFA833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439" y="285750"/>
            <a:ext cx="3549121" cy="3417570"/>
          </a:xfrm>
        </p:spPr>
        <p:txBody>
          <a:bodyPr>
            <a:normAutofit/>
          </a:bodyPr>
          <a:lstStyle/>
          <a:p>
            <a:r>
              <a:rPr lang="en-US" dirty="0"/>
              <a:t>Guadalupe Regional </a:t>
            </a:r>
            <a:br>
              <a:rPr lang="en-US" dirty="0"/>
            </a:br>
            <a:r>
              <a:rPr lang="en-US" dirty="0"/>
              <a:t>Middle School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Catholic Middle School</a:t>
            </a:r>
            <a:br>
              <a:rPr lang="en-US" dirty="0"/>
            </a:br>
            <a:r>
              <a:rPr lang="en-US" b="1" u="sng" dirty="0"/>
              <a:t>All Scholarship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Boys &amp; Girls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Grades 6, 7, and 8th</a:t>
            </a:r>
          </a:p>
        </p:txBody>
      </p:sp>
      <p:pic>
        <p:nvPicPr>
          <p:cNvPr id="6" name="Content Placeholder 5" descr="A group of people posing for a photo in front of a church&#10;&#10;Description automatically generated">
            <a:extLst>
              <a:ext uri="{FF2B5EF4-FFF2-40B4-BE49-F238E27FC236}">
                <a16:creationId xmlns:a16="http://schemas.microsoft.com/office/drawing/2014/main" id="{80689FE1-540B-4760-A96B-5BD62E41A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2769" y="114300"/>
            <a:ext cx="3829050" cy="5105400"/>
          </a:xfrm>
        </p:spPr>
      </p:pic>
      <p:pic>
        <p:nvPicPr>
          <p:cNvPr id="8" name="Picture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1F2F6E1-1973-4A7A-98B6-0283C592C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71" y="285750"/>
            <a:ext cx="2000212" cy="2912729"/>
          </a:xfrm>
          <a:prstGeom prst="rect">
            <a:avLst/>
          </a:prstGeom>
        </p:spPr>
      </p:pic>
      <p:pic>
        <p:nvPicPr>
          <p:cNvPr id="10" name="Picture 9" descr="A group of people wearing masks an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4FED8552-FDCA-45C9-85D8-42B4D26B9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378" y="3943350"/>
            <a:ext cx="3943350" cy="2628900"/>
          </a:xfrm>
          <a:prstGeom prst="rect">
            <a:avLst/>
          </a:prstGeom>
        </p:spPr>
      </p:pic>
      <p:pic>
        <p:nvPicPr>
          <p:cNvPr id="14" name="Picture 13" descr="A picture containing person, wall, standing, vestment&#10;&#10;Description automatically generated">
            <a:extLst>
              <a:ext uri="{FF2B5EF4-FFF2-40B4-BE49-F238E27FC236}">
                <a16:creationId xmlns:a16="http://schemas.microsoft.com/office/drawing/2014/main" id="{99AAC58A-2E7A-4A4C-92C2-4BE562E30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892" y="-44450"/>
            <a:ext cx="1524000" cy="203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1BBE9C-80F1-4312-9AC7-6E3C9A44F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305835" y="2533140"/>
            <a:ext cx="2843600" cy="2132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D885A1-BE48-43E5-95F8-1163BB1E2428}"/>
              </a:ext>
            </a:extLst>
          </p:cNvPr>
          <p:cNvSpPr txBox="1"/>
          <p:nvPr/>
        </p:nvSpPr>
        <p:spPr>
          <a:xfrm>
            <a:off x="8499271" y="5295899"/>
            <a:ext cx="3196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Lady of Guadalupe Church</a:t>
            </a:r>
          </a:p>
          <a:p>
            <a:pPr algn="ctr"/>
            <a:r>
              <a:rPr lang="en-US" dirty="0"/>
              <a:t>1214 Lincoln Street</a:t>
            </a:r>
          </a:p>
          <a:p>
            <a:pPr algn="ctr"/>
            <a:r>
              <a:rPr lang="en-US" dirty="0"/>
              <a:t>Brownsville, TX 78521</a:t>
            </a:r>
          </a:p>
          <a:p>
            <a:pPr algn="ctr"/>
            <a:r>
              <a:rPr lang="en-US" dirty="0"/>
              <a:t>956-504-5568 office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A2BE85-D372-463B-83F5-5F8BE7132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605" y="3840737"/>
            <a:ext cx="3017263" cy="301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84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866DD-2BD0-49E3-B48F-2DEFBD0A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051" y="272142"/>
            <a:ext cx="8930747" cy="211038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Monday-Fridays</a:t>
            </a:r>
            <a:br>
              <a:rPr lang="en-US" dirty="0"/>
            </a:br>
            <a:r>
              <a:rPr lang="en-US" dirty="0"/>
              <a:t>English	Math	Science	Social Studies</a:t>
            </a:r>
            <a:br>
              <a:rPr lang="en-US" dirty="0"/>
            </a:br>
            <a:r>
              <a:rPr lang="en-US" dirty="0"/>
              <a:t>Religion	Technology	Physical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9E1AB-FBCC-4527-AC08-948B4E1E8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488" y="2519362"/>
            <a:ext cx="2729579" cy="1819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1445A-B254-4E18-86B5-D6CADB28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335" y="2439125"/>
            <a:ext cx="3121691" cy="208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7E27F1-11CD-405C-9F00-803BE389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941" y="2940631"/>
            <a:ext cx="4987555" cy="3324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5D6986-F4B7-4C52-8911-880AF25E3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49" y="4519744"/>
            <a:ext cx="2896626" cy="2015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40433D-431C-46CE-A5DE-B0B0D9383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4129" y="4712023"/>
            <a:ext cx="3121691" cy="208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44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92E81AF8-F8E1-41EA-BAB6-C94EBA3AD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97D8E1E9-19B3-40F4-819A-C0F1ED98D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2261C4D9-D85A-47FA-84B6-EEB07F0BE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9F5F905C-E9B9-43E8-85C9-5433878D6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04BA4C16-191C-43E9-812C-CADE3A3C8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18D490B0-C0CB-4920-B514-07135457C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8F1AFF93-3FEE-40A9-B815-48CEF706F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3029D99-2E7E-4F8A-8269-9AF0F332A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10" y="685800"/>
            <a:ext cx="4904314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Classes</a:t>
            </a:r>
            <a:br>
              <a:rPr lang="en-US" sz="4000" dirty="0"/>
            </a:br>
            <a:r>
              <a:rPr lang="en-US" sz="4000" dirty="0"/>
              <a:t>Study Period</a:t>
            </a:r>
            <a:br>
              <a:rPr lang="en-US" sz="4000" dirty="0"/>
            </a:br>
            <a:r>
              <a:rPr lang="en-US" sz="4000" dirty="0"/>
              <a:t>Activities</a:t>
            </a:r>
          </a:p>
        </p:txBody>
      </p:sp>
      <p:pic>
        <p:nvPicPr>
          <p:cNvPr id="11" name="Picture Placeholder 10" descr="Text&#10;&#10;Description automatically generated">
            <a:extLst>
              <a:ext uri="{FF2B5EF4-FFF2-40B4-BE49-F238E27FC236}">
                <a16:creationId xmlns:a16="http://schemas.microsoft.com/office/drawing/2014/main" id="{6C952540-4DF1-45A7-8AF3-503CEAB7CA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153" b="2153"/>
          <a:stretch>
            <a:fillRect/>
          </a:stretch>
        </p:blipFill>
        <p:spPr>
          <a:xfrm rot="5400000">
            <a:off x="9762582" y="500274"/>
            <a:ext cx="2520043" cy="180864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69CC-EFE2-42F5-877F-E753C242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474" y="978201"/>
            <a:ext cx="2603722" cy="2187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356E39-B672-4CB1-BB32-704867BC5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45" y="3423522"/>
            <a:ext cx="2590935" cy="194320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DFFDFD-BDD6-4A4F-BFF9-3897322E4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3475" y="3423522"/>
            <a:ext cx="2603722" cy="195279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C3B889-04E1-49EC-8AFC-8C4A46F6D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855" y="649724"/>
            <a:ext cx="2832100" cy="212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914414-742B-4B1E-BEA1-B194AADFF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98709" y="2666999"/>
            <a:ext cx="2130425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dirty="0"/>
              <a:t>8:00 AM  to 4:30 PM</a:t>
            </a:r>
          </a:p>
          <a:p>
            <a:pPr algn="l"/>
            <a:r>
              <a:rPr lang="en-US" dirty="0"/>
              <a:t>7 Classes</a:t>
            </a:r>
          </a:p>
          <a:p>
            <a:pPr algn="l"/>
            <a:r>
              <a:rPr lang="en-US" dirty="0"/>
              <a:t>Study Period</a:t>
            </a:r>
          </a:p>
          <a:p>
            <a:pPr algn="l"/>
            <a:r>
              <a:rPr lang="en-US" dirty="0"/>
              <a:t>Activity Period</a:t>
            </a:r>
          </a:p>
          <a:p>
            <a:pPr algn="l"/>
            <a:r>
              <a:rPr lang="en-US" dirty="0"/>
              <a:t>Mass on Fridays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2B68EB-FE79-47F4-85A8-C850F6EF6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1882" y="3344896"/>
            <a:ext cx="2269067" cy="30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38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03FF-A500-415B-9564-5CB7B573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491" y="433385"/>
            <a:ext cx="5426158" cy="2719389"/>
          </a:xfrm>
        </p:spPr>
        <p:txBody>
          <a:bodyPr>
            <a:normAutofit fontScale="90000"/>
          </a:bodyPr>
          <a:lstStyle/>
          <a:p>
            <a:r>
              <a:rPr lang="en-US" dirty="0"/>
              <a:t>Faith Formation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Daily Religion Classes</a:t>
            </a:r>
            <a:br>
              <a:rPr lang="en-US" dirty="0"/>
            </a:br>
            <a:r>
              <a:rPr lang="en-US" dirty="0"/>
              <a:t>Weekly Mass</a:t>
            </a:r>
            <a:br>
              <a:rPr lang="en-US" dirty="0"/>
            </a:br>
            <a:r>
              <a:rPr lang="en-US" dirty="0"/>
              <a:t>Student Mass</a:t>
            </a:r>
            <a:br>
              <a:rPr lang="en-US" dirty="0"/>
            </a:br>
            <a:r>
              <a:rPr lang="en-US" dirty="0"/>
              <a:t>Living Gospels</a:t>
            </a:r>
            <a:br>
              <a:rPr lang="en-US" dirty="0"/>
            </a:br>
            <a:r>
              <a:rPr lang="en-US" dirty="0"/>
              <a:t>Rosary</a:t>
            </a:r>
            <a:br>
              <a:rPr lang="en-US" dirty="0"/>
            </a:br>
            <a:r>
              <a:rPr lang="en-US" dirty="0"/>
              <a:t>Prayers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2F046-6059-4757-824A-D0740AFD0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28644" y="3586161"/>
            <a:ext cx="3898900" cy="2924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01942A-E601-498A-90DB-F25C0A53C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457" y="2366462"/>
            <a:ext cx="2613749" cy="3939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B260DE-B480-4070-84AF-603AAFF47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016" y="142874"/>
            <a:ext cx="2698750" cy="4048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F8FB2-6E14-4277-8E47-12E67254D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025" y="3933825"/>
            <a:ext cx="3343274" cy="2228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D8F914-90F5-4DFA-9F58-AA773C346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650" y="142874"/>
            <a:ext cx="41529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8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A05C1C-5BF7-4B94-B26A-A922FE833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 &amp; Family </a:t>
            </a:r>
            <a:br>
              <a:rPr lang="en-US" dirty="0"/>
            </a:br>
            <a:r>
              <a:rPr lang="en-US" dirty="0"/>
              <a:t>Commitment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DA9CB7-49CB-4A24-8003-966CD7EA0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Transportation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CD2E30-BCC2-4C35-B29E-079FB63B6D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Parents Drop Off &amp; Pick Up Students Everyday</a:t>
            </a:r>
          </a:p>
          <a:p>
            <a:r>
              <a:rPr lang="en-US" dirty="0"/>
              <a:t>Students can walk to/from school with Parent Permission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7608B0-0BFD-4534-B0B6-F3E9406AC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Lunch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1B0C6E-BA37-4C68-B829-65258398D37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Students bring their own lunch to school</a:t>
            </a:r>
          </a:p>
          <a:p>
            <a:r>
              <a:rPr lang="en-US" dirty="0"/>
              <a:t>Food Baskets are sent home every Friday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90DBFCE-7C92-4D3F-B634-DA8738428E83}"/>
              </a:ext>
            </a:extLst>
          </p:cNvPr>
          <p:cNvSpPr txBox="1">
            <a:spLocks/>
          </p:cNvSpPr>
          <p:nvPr/>
        </p:nvSpPr>
        <p:spPr>
          <a:xfrm>
            <a:off x="3931839" y="4419602"/>
            <a:ext cx="462253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800" b="0" kern="1200" cap="none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School Uniforms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2B90D04B-3661-4784-8ACD-A7218F73FC11}"/>
              </a:ext>
            </a:extLst>
          </p:cNvPr>
          <p:cNvSpPr txBox="1">
            <a:spLocks/>
          </p:cNvSpPr>
          <p:nvPr/>
        </p:nvSpPr>
        <p:spPr>
          <a:xfrm>
            <a:off x="3873753" y="5043096"/>
            <a:ext cx="6833936" cy="10370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Students wear School Polo Shirt &amp; Blue pants/skirts</a:t>
            </a:r>
          </a:p>
          <a:p>
            <a:r>
              <a:rPr lang="en-US" dirty="0"/>
              <a:t>PE uniform of </a:t>
            </a:r>
            <a:r>
              <a:rPr lang="en-US" dirty="0" err="1"/>
              <a:t>Tshirts</a:t>
            </a:r>
            <a:r>
              <a:rPr lang="en-US" dirty="0"/>
              <a:t> and Shorts</a:t>
            </a:r>
          </a:p>
          <a:p>
            <a:r>
              <a:rPr lang="en-US" dirty="0"/>
              <a:t>Mass Attire, white shirts, blue bottoms, dress shoes</a:t>
            </a:r>
          </a:p>
        </p:txBody>
      </p:sp>
      <p:pic>
        <p:nvPicPr>
          <p:cNvPr id="14" name="Picture 13" descr="A picture containing person, person, child, blue&#10;&#10;Description automatically generated">
            <a:extLst>
              <a:ext uri="{FF2B5EF4-FFF2-40B4-BE49-F238E27FC236}">
                <a16:creationId xmlns:a16="http://schemas.microsoft.com/office/drawing/2014/main" id="{83F2820D-3775-4E5C-8155-9C62AE35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495" y="4619625"/>
            <a:ext cx="2763925" cy="1552575"/>
          </a:xfrm>
          <a:prstGeom prst="rect">
            <a:avLst/>
          </a:prstGeom>
        </p:spPr>
      </p:pic>
      <p:pic>
        <p:nvPicPr>
          <p:cNvPr id="18" name="Picture 17" descr="A person and person dancing in a church&#10;&#10;Description automatically generated with low confidence">
            <a:extLst>
              <a:ext uri="{FF2B5EF4-FFF2-40B4-BE49-F238E27FC236}">
                <a16:creationId xmlns:a16="http://schemas.microsoft.com/office/drawing/2014/main" id="{2961DBA2-24D2-4028-8E84-B2F9A48F1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55" y="237943"/>
            <a:ext cx="2159660" cy="2879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5FD0D5-E0A3-41CC-B57E-717117266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960" y="328607"/>
            <a:ext cx="3165460" cy="210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4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ebsite&#10;&#10;Description automatically generated">
            <a:extLst>
              <a:ext uri="{FF2B5EF4-FFF2-40B4-BE49-F238E27FC236}">
                <a16:creationId xmlns:a16="http://schemas.microsoft.com/office/drawing/2014/main" id="{6AB241FB-2543-4D82-9D9C-2EA180B0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0"/>
            <a:ext cx="5486400" cy="6858000"/>
          </a:xfrm>
          <a:prstGeom prst="rect">
            <a:avLst/>
          </a:prstGeom>
        </p:spPr>
      </p:pic>
      <p:pic>
        <p:nvPicPr>
          <p:cNvPr id="10" name="Picture 9" descr="A picture containing website&#10;&#10;Description automatically generated">
            <a:extLst>
              <a:ext uri="{FF2B5EF4-FFF2-40B4-BE49-F238E27FC236}">
                <a16:creationId xmlns:a16="http://schemas.microsoft.com/office/drawing/2014/main" id="{4294AA17-31AB-4BE5-806D-51F14DEF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78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E7932-A611-4C77-91F9-5DC2CBE9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324" y="676274"/>
            <a:ext cx="5426158" cy="1371600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Apply Now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3F8DA-0250-4714-9A55-04EA395C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5924" y="2314574"/>
            <a:ext cx="5426158" cy="18288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Application</a:t>
            </a:r>
          </a:p>
          <a:p>
            <a:r>
              <a:rPr lang="en-US" sz="3200" dirty="0"/>
              <a:t>Entrance Exam</a:t>
            </a:r>
          </a:p>
          <a:p>
            <a:r>
              <a:rPr lang="en-US" sz="3200" dirty="0"/>
              <a:t>Begin in January!!!!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D1340D3-8068-45DC-8C72-2EAC6F745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513" y="109536"/>
            <a:ext cx="3241862" cy="20526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CDA735-4C92-4135-A8A3-84DFB92E2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2514600"/>
            <a:ext cx="5461000" cy="4095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28CD07-2DC2-4E98-BF50-0BEF9F71A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421980"/>
            <a:ext cx="3248025" cy="24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511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81</TotalTime>
  <Words>223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Corbel</vt:lpstr>
      <vt:lpstr>Parallax</vt:lpstr>
      <vt:lpstr>PowerPoint Presentation</vt:lpstr>
      <vt:lpstr> GRMS Principal-Dr. Virginia G. Miller</vt:lpstr>
      <vt:lpstr>Guadalupe Regional  Middle School  Catholic Middle School All Scholarship  Boys &amp; Girls  Grades 6, 7, and 8th</vt:lpstr>
      <vt:lpstr>Monday-Fridays English Math Science Social Studies Religion Technology Physical Education</vt:lpstr>
      <vt:lpstr>Classes Study Period Activities</vt:lpstr>
      <vt:lpstr>Faith Formation  Daily Religion Classes Weekly Mass Student Mass Living Gospels Rosary Prayers</vt:lpstr>
      <vt:lpstr>Parent &amp; Family  Commitment</vt:lpstr>
      <vt:lpstr>PowerPoint Presentation</vt:lpstr>
      <vt:lpstr>Apply Now</vt:lpstr>
      <vt:lpstr>www.guadalupeprep.org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Virginia Miller</dc:creator>
  <cp:lastModifiedBy>Virginia Miller</cp:lastModifiedBy>
  <cp:revision>8</cp:revision>
  <cp:lastPrinted>2021-11-10T16:51:57Z</cp:lastPrinted>
  <dcterms:created xsi:type="dcterms:W3CDTF">2021-11-10T15:16:43Z</dcterms:created>
  <dcterms:modified xsi:type="dcterms:W3CDTF">2023-01-10T15:19:04Z</dcterms:modified>
</cp:coreProperties>
</file>